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69" r:id="rId6"/>
    <p:sldId id="259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24F3-C574-4FEC-AB14-00BC9AF9A8AE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1B34A-6DE2-4225-BDF3-977F46D35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02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2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1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034B24-E86A-4FD6-AEA1-4273FF783E43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23A0E-685A-414C-A50E-B95FB1251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362200"/>
            <a:ext cx="61722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mn-MN" dirty="0" smtClean="0"/>
              <a:t/>
            </a:r>
            <a:br>
              <a:rPr lang="mn-MN" dirty="0" smtClean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/>
              <a:t/>
            </a:r>
            <a:br>
              <a:rPr lang="mn-MN" dirty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 smtClean="0"/>
              <a:t/>
            </a:r>
            <a:br>
              <a:rPr lang="mn-MN" dirty="0" smtClean="0"/>
            </a:br>
            <a:r>
              <a:rPr lang="mn-MN" dirty="0" smtClean="0"/>
              <a:t>ИНЖЕНЕР ТЕХНИКИЙН ХЭСГИЙН ТАЙЛАН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990600"/>
          </a:xfrm>
        </p:spPr>
        <p:txBody>
          <a:bodyPr>
            <a:noAutofit/>
          </a:bodyPr>
          <a:lstStyle/>
          <a:p>
            <a:r>
              <a:rPr lang="mn-MN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ХӨРӨНГӨ ОРУУЛАЛТ, ЗАХИАЛАГЧИЙН </a:t>
            </a:r>
            <a:r>
              <a:rPr lang="mn-MN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ХЯНАЛТ</a:t>
            </a:r>
            <a:r>
              <a:rPr lang="mn-M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онд НОНХС-ийн хөрөнгөөр хэрэгжсэн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цахилгаан шатны шинэчлэлийн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ажлаас 2 нь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бүрэн хэрэгжиж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дууссан, 12 нь угсралтын ажил хийгдэж,  5 нь улсын коммист хүлээлгэн өгөхөд бэлэн болсон, 1 нь тээвэрлэлт хийхэд бэлэн болсон байна . 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онд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хэрэгжих 4 лифтний шинэчлэлийн ажлын тендер нь  2023:05:23 нд дахин зарлагдан 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" y="0"/>
            <a:ext cx="3347047" cy="341074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35" y="0"/>
            <a:ext cx="2908465" cy="3410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-1"/>
            <a:ext cx="2895600" cy="3410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748"/>
            <a:ext cx="3352800" cy="3447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34" y="3410748"/>
            <a:ext cx="2908466" cy="3447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10747"/>
            <a:ext cx="2895600" cy="34472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 smtClean="0">
                <a:latin typeface="Arial" pitchFamily="34" charset="0"/>
                <a:cs typeface="Arial" pitchFamily="34" charset="0"/>
              </a:rPr>
              <a:t>Техник үйлчилгээ: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6711654" cy="4395158"/>
          </a:xfrm>
        </p:spPr>
        <p:txBody>
          <a:bodyPr>
            <a:norm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Гэрээт 52 ААНБ, СӨХ-дын нийт 152ш лифтэнд засвар, техник үйлчилгээний ажил хийхээс 33 ААНБ, СӨХ-дын 113ш лифтэнд засвар техник үйлчилгээний ажил хийлгэж, механикуудын ажлын гүйцэтгэлд хяналт тавьж бүртгэл хөтөлж ажилласан.  Үлдсэн 19 ААНБ, СӨХ-дын 39 лифтний техник үйлчилгээний ажлыг сар дуусахаас өмнө дуусгана.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Тайлант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хугацаанд ААНБ, СӨХ-доос нийт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дуудлага ирсэн бөгөөд дуудлагыг цаг хугацаанд нь бүрэн шийдвэрлэсэн</a:t>
            </a:r>
          </a:p>
          <a:p>
            <a:pPr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t="860" r="4667" b="-860"/>
          <a:stretch/>
        </p:blipFill>
        <p:spPr bwMode="auto">
          <a:xfrm>
            <a:off x="4572000" y="0"/>
            <a:ext cx="4572000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75" y="3429000"/>
            <a:ext cx="4543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7" y="685800"/>
            <a:ext cx="7055380" cy="1243648"/>
          </a:xfrm>
        </p:spPr>
        <p:txBody>
          <a:bodyPr/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Магадлал: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Гэрээт СӨХ-ны хүсэлтийн дагуу “Баян төгөл” СӨХ-ны 2 лифт, “Тулга 3” СӨХ-ны 2 лифт, “Сансар-956” СӨХ-ны 1 лифт, “Дөл-97” СӨХ-ны 6 лифт , “Оргил-58” СӨХ-ны 3 лифт , “Хамтын хүч” ТТБ-ын 3 лифт , “Улсын нэгдүгээр төв эмнэлгийн” 1 лифт  нийт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лифтэнд техникийн ээлжит магадлалын ажлыг хийж гүйцэтгэсэн.  Мөн , “Хос ирээдүй” СӨХ-ны 2 лифтэнд гэмтлийн акт гаргаж хүргүүлэв.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10" y="228600"/>
            <a:ext cx="7055380" cy="1600200"/>
          </a:xfrm>
        </p:spPr>
        <p:txBody>
          <a:bodyPr>
            <a:normAutofit/>
          </a:bodyPr>
          <a:lstStyle/>
          <a:p>
            <a:pPr algn="ctr"/>
            <a:r>
              <a:rPr lang="mn-MN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Явган хүний гүүрэн </a:t>
            </a:r>
            <a:r>
              <a:rPr lang="mn-MN" altLang="ko-K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гарцны </a:t>
            </a:r>
            <a:r>
              <a:rPr lang="mn-MN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засвар, техник үйлчилгээний ажлын хүрээнд: </a:t>
            </a:r>
            <a:endParaRPr lang="ko-KR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828800"/>
            <a:ext cx="7782900" cy="45719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Явган хүний гүүрэн гарцын 100 айл,19,бөмбөгөр, 6 лифтийг 2023-оны 04-р сарын 18-20 хооронд  Ахлах механик П.Сосорбарам  Механик Б.Дашдондог, Б.Баяртогтох, Л.Сүхчулуун Д.Бямбажавын хамт гүүрэн гарцын шилэн хийцийг дотор талаас угааж их цэвэрлэгээ хийж дуусгалаа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 Тайлант хугацаанд гүүрэн гарцын лифтний нийт 5-6 гэмтлийн дуудлага ирснээс том гэмтэл нь Бөмбөгөрийн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зүүн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талын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лифтний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тооро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плат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шатсаныг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засварын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газраар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янзлуу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ж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хэвийн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ажиллагаанд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оруулсан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 120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ийн дуудлагын дагуу очиж баруун талын лифтний 1 давхрын хаалганы тохиргоо хийж, хэвийн ажиллагаанд оруулсан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ХУД-ын 1 дүгээр хорооны 120 мянгатын явган хүний гүүрэн гарцанд дотор угаалга, дотор гэрэлтүүлэг,дотор будаг, ризен солих, гадна гэрэлтүүлэг зэрэг засвар, арчлалтын ажлыг хийсэн.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mn-MN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3" y="0"/>
            <a:ext cx="3217403" cy="3429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95" y="0"/>
            <a:ext cx="2984305" cy="3429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2" y="3429000"/>
            <a:ext cx="3215356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49" y="3429000"/>
            <a:ext cx="2986351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52" y="3429000"/>
            <a:ext cx="2959297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53" y="0"/>
            <a:ext cx="296134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752600"/>
            <a:ext cx="812589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mn-MN" altLang="en-US" sz="4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ХАНДУУЛСАНД</a:t>
            </a:r>
            <a:br>
              <a:rPr lang="mn-MN" altLang="en-US" sz="4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4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altLang="en-US" sz="4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БАЯРЛАЛАА</a:t>
            </a:r>
            <a:r>
              <a:rPr lang="en-US" altLang="en-US" sz="4400" b="1" i="1" kern="0" dirty="0">
                <a:solidFill>
                  <a:srgbClr val="041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b="1" i="1" kern="0" dirty="0">
                <a:solidFill>
                  <a:srgbClr val="0414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5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</TotalTime>
  <Words>341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Malgun Gothic</vt:lpstr>
      <vt:lpstr>Arial</vt:lpstr>
      <vt:lpstr>Calibri</vt:lpstr>
      <vt:lpstr>Century Gothic</vt:lpstr>
      <vt:lpstr>Wingdings 3</vt:lpstr>
      <vt:lpstr>Ion</vt:lpstr>
      <vt:lpstr>                                                                      ИНЖЕНЕР ТЕХНИКИЙН ХЭСГИЙН ТАЙЛАН</vt:lpstr>
      <vt:lpstr>ХӨРӨНГӨ ОРУУЛАЛТ, ЗАХИАЛАГЧИЙН ХЯНАЛТ:</vt:lpstr>
      <vt:lpstr>PowerPoint Presentation</vt:lpstr>
      <vt:lpstr>Техник үйлчилгээ:</vt:lpstr>
      <vt:lpstr>PowerPoint Presentation</vt:lpstr>
      <vt:lpstr>Магадлал: </vt:lpstr>
      <vt:lpstr>Явган хүний гүүрэн гарцны засвар, техник үйлчилгээний ажлын хүрээнд: </vt:lpstr>
      <vt:lpstr>PowerPoint Presentation</vt:lpstr>
      <vt:lpstr>АНХААРАЛ ХАНДУУЛСАНД   БАЯРЛАЛАА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 ТЕХНИКИЙН ХЭСГИЙН ТАЙЛАН</dc:title>
  <dc:creator>ADMIN</dc:creator>
  <cp:lastModifiedBy>DESKTOP3110</cp:lastModifiedBy>
  <cp:revision>65</cp:revision>
  <dcterms:created xsi:type="dcterms:W3CDTF">2022-05-30T00:19:17Z</dcterms:created>
  <dcterms:modified xsi:type="dcterms:W3CDTF">2023-04-26T01:17:41Z</dcterms:modified>
</cp:coreProperties>
</file>