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0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66" d="100"/>
          <a:sy n="66" d="100"/>
        </p:scale>
        <p:origin x="-14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FFFD-7D90-4778-83C9-570C9A3E0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66D23-3AAD-44E3-9938-5224406B0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97C2-BCAA-4596-93FF-237C0C3B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53B8A-6F96-44DB-A11C-7726AF37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D1AA-3E0F-412F-B0B8-6E03D576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C92A-2F13-4622-9AEC-1440F6D8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51DCD-10C9-4FE3-9BA1-255EE4D11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7C14-5C89-432F-B5CE-0746F85E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3EEB1-B913-4668-BEEC-14A573EE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3246-C0F4-4207-9FBA-51EFB6EC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BF5DF-5236-4423-8311-92D630297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B8669-E813-4326-B185-D012F5C98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08254-9164-41BC-B617-45C21060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81007-745B-4BB8-A85E-6BBC62F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945C-861D-45F3-8BF7-7638F46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0DB0-F8CA-435B-9683-42124CDA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4049-DFDE-4E4B-810D-3E0A2F5A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5E40-D1EF-46BE-B0DD-DCEB0E3E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44A8A-473B-49AB-89BD-55A5E29C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AFAC-6BA8-45E4-8F07-2E752372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A055-33F3-4046-B22F-3BF2524C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D570D-BA07-444B-B4F4-6FCF7FD9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5033D-90B0-41ED-A357-9E2E14FB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E3CF-CB46-4968-9008-721EF621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E339-76A5-4651-AB34-35F444B9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C1B1-178C-4391-B57F-EBC8141A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6C15-0E1F-4377-B418-38B86636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17EE-E370-43C2-93E0-9FA6B411E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4CFFA-A272-4B3F-A7AD-5A0D3577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76B0E-E9BC-439F-8D6A-A4A93703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4640-EBD9-485D-A3C4-1E558E4D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E1CE-ED92-41CC-9CF6-15DF290C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8427-06BA-4103-84BC-07C2E216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9C39D-77BC-490F-97A8-C4CE52C6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85529-8B98-406E-BD63-7A4E8582A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46687-8F52-45A6-A51A-8E7B8A268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5F22A-23A8-4E61-BB33-B72C9FC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F2BE5-4522-4072-888F-1FD2ED69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ED3F5-02C1-46C7-B103-DC321315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2AF1-8C99-4197-9C39-DA52E729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47BC9-3BB1-4D72-872A-FC59B126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17ACC-E55D-47C2-93A6-4F2DAED6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3B51C-05C8-44C1-A45D-4BBA1E7E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6D4DA-454E-4620-B7DF-6451E9D5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D5A4F-92D7-4AB8-9156-FB1AEA28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D1061-6DA7-43D5-AA55-42A01DE7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F054-FA8F-4CE5-93D0-1F36D712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BA87-7C11-4B2F-B893-5E424F7F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10A7B-C0F0-4ACE-AC1D-EC93DAF87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4FCD4-CBF7-4A3D-9630-1815E365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F5E3-AFEE-49AD-809F-1C9A1681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62D94-DFC6-4808-8623-FE57C524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6100-45D2-4109-A978-B90E89DA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4A772-4872-41BA-9F35-DD4274E59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A10E8-28F5-49FD-A62A-CC91DF7B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9AEF7-B7D8-451E-B756-994D5B66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C21E-0437-4DFD-826B-5BEAA176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BAD58-213C-4045-A5B7-9FF1E8F7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50007-BA8D-4434-BAF0-ED2FA6CA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BBE22-2CC0-4866-9FA2-5397C303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75D0-1714-4188-8349-668EFA811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5915-BE89-472C-982B-9D44ACDB86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14E-D123-4BD6-96E7-86520F8BB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080E4-D3F5-4C15-A15F-A7F99A342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6EEF-1A74-4CC9-A845-840CA1E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3DA1-97ED-4378-90BE-EF318426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3137"/>
            <a:ext cx="9464843" cy="988167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https://ub-engineering.gov.mn/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8FA74-70B4-47E2-9F85-63866E3A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3" y="1421304"/>
            <a:ext cx="8325853" cy="5343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3D24C-001E-4204-BC60-4888DE262BC1}"/>
              </a:ext>
            </a:extLst>
          </p:cNvPr>
          <p:cNvSpPr/>
          <p:nvPr/>
        </p:nvSpPr>
        <p:spPr>
          <a:xfrm>
            <a:off x="310835" y="343700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68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AB777-4E40-43A7-B3BE-21758C61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26" y="252305"/>
            <a:ext cx="4608431" cy="5315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C39DF-839F-4438-856E-AF672553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90" y="252305"/>
            <a:ext cx="5423249" cy="5441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A0F468-F0C8-4FA7-BA47-5A4B09B915DB}"/>
              </a:ext>
            </a:extLst>
          </p:cNvPr>
          <p:cNvSpPr/>
          <p:nvPr/>
        </p:nvSpPr>
        <p:spPr>
          <a:xfrm>
            <a:off x="156709" y="126748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11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E5669-FE35-4661-9765-492578F7FE66}"/>
              </a:ext>
            </a:extLst>
          </p:cNvPr>
          <p:cNvSpPr/>
          <p:nvPr/>
        </p:nvSpPr>
        <p:spPr>
          <a:xfrm>
            <a:off x="4609885" y="6203976"/>
            <a:ext cx="3725502" cy="5837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Дээрх хэсгүүдийг бөглөөд хадгалах бөгөөд лифт тус бүрээр бүртгэнэ. 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5D047F4-82C7-4CC5-BD76-CC136690A8DA}"/>
              </a:ext>
            </a:extLst>
          </p:cNvPr>
          <p:cNvSpPr/>
          <p:nvPr/>
        </p:nvSpPr>
        <p:spPr>
          <a:xfrm rot="10800000">
            <a:off x="5985455" y="5579439"/>
            <a:ext cx="351905" cy="36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2E542-0932-4301-8D3D-EA711ECA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439950"/>
            <a:ext cx="4277322" cy="5696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36542-4E27-497E-985E-5E237E2E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71" y="282765"/>
            <a:ext cx="3458058" cy="6011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5094D9-AF4C-4AEA-88DF-79BE76678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434" y="136126"/>
            <a:ext cx="2983781" cy="6585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161356-1EC5-4065-B123-D4449859497D}"/>
              </a:ext>
            </a:extLst>
          </p:cNvPr>
          <p:cNvSpPr/>
          <p:nvPr/>
        </p:nvSpPr>
        <p:spPr>
          <a:xfrm>
            <a:off x="519546" y="478271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2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82C6F-A54E-461D-A06B-960236259976}"/>
              </a:ext>
            </a:extLst>
          </p:cNvPr>
          <p:cNvSpPr/>
          <p:nvPr/>
        </p:nvSpPr>
        <p:spPr>
          <a:xfrm>
            <a:off x="4166143" y="478271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3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52337-EB89-495A-934E-3670934B19F0}"/>
              </a:ext>
            </a:extLst>
          </p:cNvPr>
          <p:cNvSpPr/>
          <p:nvPr/>
        </p:nvSpPr>
        <p:spPr>
          <a:xfrm>
            <a:off x="7606666" y="478271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041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FFBBE-17A1-44C2-8D4F-6EC5B12D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41" y="264071"/>
            <a:ext cx="2790981" cy="4918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98CCB-2216-413F-8A5C-465635B6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04" y="3991115"/>
            <a:ext cx="4770282" cy="1768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ADF94B-669E-4C20-8D25-2D0026B08409}"/>
              </a:ext>
            </a:extLst>
          </p:cNvPr>
          <p:cNvSpPr/>
          <p:nvPr/>
        </p:nvSpPr>
        <p:spPr>
          <a:xfrm>
            <a:off x="9922594" y="5802832"/>
            <a:ext cx="1213165" cy="842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Энэ хэсэг рүү орох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07D549B-FEB5-4E94-8FBA-E37A826D4009}"/>
              </a:ext>
            </a:extLst>
          </p:cNvPr>
          <p:cNvSpPr/>
          <p:nvPr/>
        </p:nvSpPr>
        <p:spPr>
          <a:xfrm rot="10800000">
            <a:off x="10339055" y="5415475"/>
            <a:ext cx="380245" cy="344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B98FC-B67E-4CA5-AF73-61245EF6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0" y="90533"/>
            <a:ext cx="2375493" cy="61337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BB62C0-0E97-4702-8F3E-5D62786D0BD8}"/>
              </a:ext>
            </a:extLst>
          </p:cNvPr>
          <p:cNvSpPr/>
          <p:nvPr/>
        </p:nvSpPr>
        <p:spPr>
          <a:xfrm>
            <a:off x="3203417" y="5259013"/>
            <a:ext cx="3794912" cy="842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Энэ хэсгийг бүрэн бөглөж, хадгалаад СӨХ нь шинээр нэвтрэх нэр, нууц үгтэй болно</a:t>
            </a:r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AAD3F1D-BE28-48B0-937A-63C9DD82D71F}"/>
              </a:ext>
            </a:extLst>
          </p:cNvPr>
          <p:cNvSpPr/>
          <p:nvPr/>
        </p:nvSpPr>
        <p:spPr>
          <a:xfrm rot="5400000">
            <a:off x="2627532" y="5470864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A69E-5134-462D-AC51-D7C5F5793180}"/>
              </a:ext>
            </a:extLst>
          </p:cNvPr>
          <p:cNvSpPr/>
          <p:nvPr/>
        </p:nvSpPr>
        <p:spPr>
          <a:xfrm>
            <a:off x="7421594" y="1539526"/>
            <a:ext cx="2666216" cy="842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Үүсгэсэн нэвтрэх нэр, нууц үгээр нэвтэрч орно.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07466F-1850-40D9-918E-86C369DD4385}"/>
              </a:ext>
            </a:extLst>
          </p:cNvPr>
          <p:cNvSpPr/>
          <p:nvPr/>
        </p:nvSpPr>
        <p:spPr>
          <a:xfrm>
            <a:off x="92612" y="447989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5</a:t>
            </a:r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09199-BCE0-453D-8C40-E8074AB4CE18}"/>
              </a:ext>
            </a:extLst>
          </p:cNvPr>
          <p:cNvSpPr/>
          <p:nvPr/>
        </p:nvSpPr>
        <p:spPr>
          <a:xfrm>
            <a:off x="3833562" y="434251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6</a:t>
            </a:r>
            <a:endParaRPr 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1BD53A-37EE-4D10-89FD-F41A2899DC6C}"/>
              </a:ext>
            </a:extLst>
          </p:cNvPr>
          <p:cNvSpPr/>
          <p:nvPr/>
        </p:nvSpPr>
        <p:spPr>
          <a:xfrm>
            <a:off x="7296501" y="4068342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7</a:t>
            </a:r>
            <a:endParaRPr lang="en-US" sz="2400" b="1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DBED944-BBEB-4774-AA49-79C2A238EE44}"/>
              </a:ext>
            </a:extLst>
          </p:cNvPr>
          <p:cNvSpPr/>
          <p:nvPr/>
        </p:nvSpPr>
        <p:spPr>
          <a:xfrm rot="5400000">
            <a:off x="6860873" y="1684326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2F09A1-7301-4D8F-8A61-5B6BCAFF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5" y="519354"/>
            <a:ext cx="10929449" cy="560200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3F200-66DF-4A37-85A8-A7E37194DBB3}"/>
              </a:ext>
            </a:extLst>
          </p:cNvPr>
          <p:cNvSpPr/>
          <p:nvPr/>
        </p:nvSpPr>
        <p:spPr>
          <a:xfrm>
            <a:off x="177007" y="61564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8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57979-F57B-4772-AE3A-32C96BD120AA}"/>
              </a:ext>
            </a:extLst>
          </p:cNvPr>
          <p:cNvSpPr/>
          <p:nvPr/>
        </p:nvSpPr>
        <p:spPr>
          <a:xfrm>
            <a:off x="2714529" y="1574252"/>
            <a:ext cx="4473922" cy="8428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Нэвтэрч ороход тус цэсүүд харагдах бөгөөд Хариуцсан талбай, барилга хэсгийг бөглөсний дараа лифтээ бүртгэнэ. </a:t>
            </a: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D7EEA5A-744A-4DB9-819C-F2192EA9D9D5}"/>
              </a:ext>
            </a:extLst>
          </p:cNvPr>
          <p:cNvSpPr/>
          <p:nvPr/>
        </p:nvSpPr>
        <p:spPr>
          <a:xfrm rot="5400000">
            <a:off x="2093378" y="1719051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18706-7F88-47B4-A7A5-6FAE19A0813D}"/>
              </a:ext>
            </a:extLst>
          </p:cNvPr>
          <p:cNvSpPr txBox="1"/>
          <p:nvPr/>
        </p:nvSpPr>
        <p:spPr>
          <a:xfrm>
            <a:off x="631275" y="1303699"/>
            <a:ext cx="90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291D57A-3C6C-466A-9223-8410511D180C}"/>
              </a:ext>
            </a:extLst>
          </p:cNvPr>
          <p:cNvSpPr/>
          <p:nvPr/>
        </p:nvSpPr>
        <p:spPr>
          <a:xfrm>
            <a:off x="221060" y="1303699"/>
            <a:ext cx="445593" cy="162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ADBAA8-43C3-42CB-BE71-6612955BCB41}"/>
              </a:ext>
            </a:extLst>
          </p:cNvPr>
          <p:cNvSpPr/>
          <p:nvPr/>
        </p:nvSpPr>
        <p:spPr>
          <a:xfrm>
            <a:off x="227626" y="1641082"/>
            <a:ext cx="445593" cy="162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0BEBDC-44E9-4183-AC36-EA464673397C}"/>
              </a:ext>
            </a:extLst>
          </p:cNvPr>
          <p:cNvSpPr/>
          <p:nvPr/>
        </p:nvSpPr>
        <p:spPr>
          <a:xfrm>
            <a:off x="227627" y="2568166"/>
            <a:ext cx="445593" cy="162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36E48-E8B6-4112-8FB1-FA61699A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60" y="371192"/>
            <a:ext cx="4827008" cy="57444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C6AF93-79A2-4875-9E2A-92222C9D0963}"/>
              </a:ext>
            </a:extLst>
          </p:cNvPr>
          <p:cNvSpPr/>
          <p:nvPr/>
        </p:nvSpPr>
        <p:spPr>
          <a:xfrm>
            <a:off x="620627" y="407406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9</a:t>
            </a:r>
            <a:endParaRPr lang="en-US" sz="24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2A14E0C-C5E5-4E6E-BC00-2D76E012E49C}"/>
              </a:ext>
            </a:extLst>
          </p:cNvPr>
          <p:cNvSpPr/>
          <p:nvPr/>
        </p:nvSpPr>
        <p:spPr>
          <a:xfrm rot="5400000">
            <a:off x="6863706" y="362083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63522-E55A-477C-80A9-505CD6A1C6C4}"/>
              </a:ext>
            </a:extLst>
          </p:cNvPr>
          <p:cNvSpPr/>
          <p:nvPr/>
        </p:nvSpPr>
        <p:spPr>
          <a:xfrm>
            <a:off x="7540026" y="407406"/>
            <a:ext cx="4473922" cy="8428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Нэмэх хэсэг дээр дарж ороод, гарч ирсэн хэсгүүдийг үнэ зөв бөглөөд, хадгалах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0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3C295-EB18-4343-8604-BF824E07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0" y="474252"/>
            <a:ext cx="5736411" cy="5223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D1144-2F80-4BD7-A6BF-8DD99ED8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11" y="474252"/>
            <a:ext cx="5401901" cy="5443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14AADE-A331-4E88-91D1-0F1DDEE7E2AD}"/>
              </a:ext>
            </a:extLst>
          </p:cNvPr>
          <p:cNvSpPr/>
          <p:nvPr/>
        </p:nvSpPr>
        <p:spPr>
          <a:xfrm>
            <a:off x="4609885" y="6203976"/>
            <a:ext cx="3725502" cy="5837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Дээрх хэсгүүдийг бөглөөд хадгална. </a:t>
            </a: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EED19CB-247D-445C-9C97-818CDAFE488E}"/>
              </a:ext>
            </a:extLst>
          </p:cNvPr>
          <p:cNvSpPr/>
          <p:nvPr/>
        </p:nvSpPr>
        <p:spPr>
          <a:xfrm rot="10800000">
            <a:off x="6245116" y="5907229"/>
            <a:ext cx="351905" cy="36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B89EF-EB70-471B-8F7F-1C07CCA1A9DF}"/>
              </a:ext>
            </a:extLst>
          </p:cNvPr>
          <p:cNvSpPr/>
          <p:nvPr/>
        </p:nvSpPr>
        <p:spPr>
          <a:xfrm>
            <a:off x="162962" y="175322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9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388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C6AF93-79A2-4875-9E2A-92222C9D0963}"/>
              </a:ext>
            </a:extLst>
          </p:cNvPr>
          <p:cNvSpPr/>
          <p:nvPr/>
        </p:nvSpPr>
        <p:spPr>
          <a:xfrm>
            <a:off x="620627" y="407406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10</a:t>
            </a:r>
            <a:endParaRPr lang="en-US" sz="24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2A14E0C-C5E5-4E6E-BC00-2D76E012E49C}"/>
              </a:ext>
            </a:extLst>
          </p:cNvPr>
          <p:cNvSpPr/>
          <p:nvPr/>
        </p:nvSpPr>
        <p:spPr>
          <a:xfrm rot="5400000">
            <a:off x="7282496" y="339011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63522-E55A-477C-80A9-505CD6A1C6C4}"/>
              </a:ext>
            </a:extLst>
          </p:cNvPr>
          <p:cNvSpPr/>
          <p:nvPr/>
        </p:nvSpPr>
        <p:spPr>
          <a:xfrm>
            <a:off x="7957996" y="407406"/>
            <a:ext cx="4055952" cy="7967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Нэмэх хэсэг дээр дарж ороод, гарч ирсэн хэсгүүдийг үнэ зөв бөглөөд, хадгалах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7303C-D083-4207-A0D1-2701AC53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87" y="276570"/>
            <a:ext cx="5856191" cy="56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BDFF2-3BFE-44D9-8A14-7D7395FF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33" y="331245"/>
            <a:ext cx="5106136" cy="519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BDE9A-54D0-4A6D-8465-2DBA8E64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69" y="602280"/>
            <a:ext cx="5395823" cy="5191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5F13D8-062E-4E61-9CBC-EF9E323206CC}"/>
              </a:ext>
            </a:extLst>
          </p:cNvPr>
          <p:cNvSpPr/>
          <p:nvPr/>
        </p:nvSpPr>
        <p:spPr>
          <a:xfrm>
            <a:off x="236547" y="303350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10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5C79C-42E0-4A13-AFB6-58DCFFC48E5E}"/>
              </a:ext>
            </a:extLst>
          </p:cNvPr>
          <p:cNvSpPr/>
          <p:nvPr/>
        </p:nvSpPr>
        <p:spPr>
          <a:xfrm>
            <a:off x="4609885" y="6203976"/>
            <a:ext cx="3725502" cy="5837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Дээрх хэсгүүдийг бөглөөд хадгалах бөгөөд байр тус бүрээр бүртгэнэ. 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8B4DA44-2C63-4F10-92D5-7FB76EEB9486}"/>
              </a:ext>
            </a:extLst>
          </p:cNvPr>
          <p:cNvSpPr/>
          <p:nvPr/>
        </p:nvSpPr>
        <p:spPr>
          <a:xfrm rot="10800000">
            <a:off x="6021669" y="5834708"/>
            <a:ext cx="351905" cy="36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C6AF93-79A2-4875-9E2A-92222C9D0963}"/>
              </a:ext>
            </a:extLst>
          </p:cNvPr>
          <p:cNvSpPr/>
          <p:nvPr/>
        </p:nvSpPr>
        <p:spPr>
          <a:xfrm>
            <a:off x="620627" y="407406"/>
            <a:ext cx="630725" cy="59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11</a:t>
            </a:r>
            <a:endParaRPr lang="en-US" sz="24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2A14E0C-C5E5-4E6E-BC00-2D76E012E49C}"/>
              </a:ext>
            </a:extLst>
          </p:cNvPr>
          <p:cNvSpPr/>
          <p:nvPr/>
        </p:nvSpPr>
        <p:spPr>
          <a:xfrm rot="5400000">
            <a:off x="7282496" y="339011"/>
            <a:ext cx="380245" cy="5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63522-E55A-477C-80A9-505CD6A1C6C4}"/>
              </a:ext>
            </a:extLst>
          </p:cNvPr>
          <p:cNvSpPr/>
          <p:nvPr/>
        </p:nvSpPr>
        <p:spPr>
          <a:xfrm>
            <a:off x="7957996" y="407406"/>
            <a:ext cx="4055952" cy="7967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dirty="0"/>
              <a:t>Нэмэх хэсэг дээр дарж ороод, гарч ирсэн хэсгүүдийг үнэ зөв бөглөөд, хадгалах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AB135-64F8-4BFF-A08A-99B519B3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55" y="335310"/>
            <a:ext cx="5032564" cy="58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133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https://ub-engineering.gov.mn/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https://ub-engineering.gov.mn/</dc:title>
  <dc:creator>dell</dc:creator>
  <cp:lastModifiedBy>dell</cp:lastModifiedBy>
  <cp:revision>11</cp:revision>
  <dcterms:created xsi:type="dcterms:W3CDTF">2025-04-22T07:57:24Z</dcterms:created>
  <dcterms:modified xsi:type="dcterms:W3CDTF">2025-05-15T01:50:15Z</dcterms:modified>
</cp:coreProperties>
</file>